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77" r:id="rId17"/>
    <p:sldId id="271" r:id="rId18"/>
    <p:sldId id="279" r:id="rId19"/>
    <p:sldId id="280" r:id="rId20"/>
    <p:sldId id="269" r:id="rId21"/>
    <p:sldId id="278" r:id="rId22"/>
    <p:sldId id="283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BFBFBF"/>
    <a:srgbClr val="FBF4E1"/>
    <a:srgbClr val="B2B2B2"/>
    <a:srgbClr val="7F7F7F"/>
    <a:srgbClr val="FFFFFF"/>
    <a:srgbClr val="FFFF66"/>
    <a:srgbClr val="F8ECCC"/>
    <a:srgbClr val="FFB869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>
        <p:scale>
          <a:sx n="200" d="100"/>
          <a:sy n="200" d="100"/>
        </p:scale>
        <p:origin x="14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1053424" y="-57798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ED8AA6C-215E-EC62-76C2-AF53386C0704}"/>
              </a:ext>
            </a:extLst>
          </p:cNvPr>
          <p:cNvSpPr/>
          <p:nvPr/>
        </p:nvSpPr>
        <p:spPr>
          <a:xfrm>
            <a:off x="2349629" y="2022260"/>
            <a:ext cx="247496" cy="228456"/>
          </a:xfrm>
          <a:prstGeom prst="ellipse">
            <a:avLst/>
          </a:prstGeom>
          <a:solidFill>
            <a:schemeClr val="bg2">
              <a:lumMod val="75000"/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C0EA580A-F5F9-0BF1-ECF9-3D5BDFFBF18B}"/>
              </a:ext>
            </a:extLst>
          </p:cNvPr>
          <p:cNvSpPr/>
          <p:nvPr/>
        </p:nvSpPr>
        <p:spPr>
          <a:xfrm>
            <a:off x="1949741" y="1567889"/>
            <a:ext cx="249812" cy="244907"/>
          </a:xfrm>
          <a:prstGeom prst="donu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D63C9-B4C4-5589-E188-9D09155AD8E3}"/>
              </a:ext>
            </a:extLst>
          </p:cNvPr>
          <p:cNvSpPr txBox="1"/>
          <p:nvPr/>
        </p:nvSpPr>
        <p:spPr>
          <a:xfrm>
            <a:off x="2602831" y="2043047"/>
            <a:ext cx="22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497235" y="25324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48605" y="333786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7323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4036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7584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7846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4298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4409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7780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7434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8424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8458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8699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8699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7940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8952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8995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" y="513158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12" y="313305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45" y="292721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64" y="293989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175</Words>
  <Application>Microsoft Office PowerPoint</Application>
  <PresentationFormat>와이드스크린</PresentationFormat>
  <Paragraphs>61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윤수 김</cp:lastModifiedBy>
  <cp:revision>143</cp:revision>
  <dcterms:created xsi:type="dcterms:W3CDTF">2024-04-23T13:47:40Z</dcterms:created>
  <dcterms:modified xsi:type="dcterms:W3CDTF">2024-05-04T09:39:09Z</dcterms:modified>
</cp:coreProperties>
</file>